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1\Desktop\Салимханова А. Р\Фон для презентаций\9cae3deb2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5189" y="2161050"/>
            <a:ext cx="3659629" cy="3484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4084" y="2987824"/>
            <a:ext cx="1882897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44819" y="3131840"/>
            <a:ext cx="129519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67745" y="5796136"/>
            <a:ext cx="1296144" cy="244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6572" y="5796136"/>
            <a:ext cx="1426426" cy="244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9" name="Рисунок 5" descr="солнце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4911" y="3853"/>
            <a:ext cx="2420888" cy="2195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35896" y="6091983"/>
            <a:ext cx="120417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4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Әти</a:t>
            </a:r>
            <a:endParaRPr lang="ru-RU" sz="4400" b="1" cap="all" spc="0" dirty="0">
              <a:ln w="12700">
                <a:noFill/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87748" y="6078187"/>
            <a:ext cx="125226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4400" b="1" cap="none" spc="0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Әни</a:t>
            </a:r>
            <a:endParaRPr lang="ru-RU" sz="4400" b="1" cap="none" spc="0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52188" y="7956376"/>
            <a:ext cx="192725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4400" b="1" cap="none" spc="0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Малай</a:t>
            </a:r>
            <a:endParaRPr lang="ru-RU" sz="4400" b="1" cap="none" spc="0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86572" y="7956376"/>
            <a:ext cx="126028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4400" b="1" cap="none" spc="0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Кыз</a:t>
            </a:r>
            <a:endParaRPr lang="ru-RU" sz="4400" b="1" cap="none" spc="0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15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1\Desktop\Салимханова А. Р\Фон для презентаций\9cae3deb2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5097" y="1712679"/>
            <a:ext cx="3659629" cy="3484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862" y="2950949"/>
            <a:ext cx="2171115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65760" y="5523576"/>
            <a:ext cx="1296144" cy="244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37353" y="5527228"/>
            <a:ext cx="1426426" cy="244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" name="Рисунок 5" descr="солнце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4911" y="3853"/>
            <a:ext cx="2420888" cy="2195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04692" y="5796136"/>
            <a:ext cx="101822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36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Әти</a:t>
            </a:r>
            <a:endParaRPr lang="ru-RU" sz="3600" b="1" cap="all" spc="0" dirty="0">
              <a:ln w="12700">
                <a:noFill/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11959" y="7723323"/>
            <a:ext cx="161217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3600" b="1" cap="none" spc="0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Малай</a:t>
            </a:r>
            <a:endParaRPr lang="ru-RU" sz="3600" b="1" cap="none" spc="0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94486" y="7723323"/>
            <a:ext cx="106631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3600" b="1" cap="none" spc="0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Кыз</a:t>
            </a:r>
            <a:endParaRPr lang="ru-RU" sz="3600" b="1" cap="none" spc="0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84726" y="3191869"/>
            <a:ext cx="80021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tt-RU" sz="9600" b="1" dirty="0">
                <a:ln w="12700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9600" b="1" dirty="0">
              <a:ln w="12700">
                <a:noFill/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24304" y="5197562"/>
            <a:ext cx="181114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t-RU" sz="2400" b="1" cap="none" spc="0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Кем юк? – </a:t>
            </a:r>
          </a:p>
          <a:p>
            <a:r>
              <a:rPr lang="tt-RU" sz="2400" b="1" cap="none" spc="0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Кого нет?</a:t>
            </a:r>
            <a:endParaRPr lang="ru-RU" sz="2400" b="1" cap="none" spc="0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39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1\Desktop\Салимханова А. Р\Фон для презентаций\9cae3deb2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61734"/>
            <a:ext cx="6857999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351" y="2952354"/>
            <a:ext cx="2304256" cy="4583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8052" y="3995936"/>
            <a:ext cx="2146506" cy="4213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8" name="Выноска-облако 7"/>
          <p:cNvSpPr/>
          <p:nvPr/>
        </p:nvSpPr>
        <p:spPr>
          <a:xfrm rot="303308">
            <a:off x="1623502" y="1889877"/>
            <a:ext cx="2730698" cy="1224136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332121">
            <a:off x="1887599" y="2144326"/>
            <a:ext cx="21705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sz="3600" b="1" cap="none" spc="0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кем?</a:t>
            </a:r>
            <a:endParaRPr lang="ru-RU" sz="3600" b="1" cap="none" spc="0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 rot="20915120" flipH="1">
            <a:off x="2839271" y="3205741"/>
            <a:ext cx="2697562" cy="1310252"/>
          </a:xfrm>
          <a:prstGeom prst="cloudCallout">
            <a:avLst/>
          </a:prstGeom>
          <a:solidFill>
            <a:schemeClr val="bg1">
              <a:lumMod val="85000"/>
            </a:schemeClr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20788787">
            <a:off x="3107105" y="3472801"/>
            <a:ext cx="21371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3600" b="1" cap="none" spc="0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 Оля</a:t>
            </a:r>
            <a:endParaRPr lang="ru-RU" sz="3600" b="1" cap="none" spc="0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72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Салимханова А. Р\Фон для презентаций\9cae3deb2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1540" y="1187624"/>
            <a:ext cx="5616624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t-RU" sz="4000" b="1" cap="none" spc="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CCFF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Исәнмесез – Здравствуйте</a:t>
            </a:r>
          </a:p>
          <a:p>
            <a:r>
              <a:rPr lang="tt-RU" sz="4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CCFF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Исәнме – Здравствуй</a:t>
            </a:r>
          </a:p>
          <a:p>
            <a:r>
              <a:rPr lang="tt-RU" sz="4000" b="1" cap="none" spc="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CCFF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Сау булыгыз , сау бул – </a:t>
            </a:r>
          </a:p>
          <a:p>
            <a:r>
              <a:rPr lang="tt-RU" sz="4000" b="1" cap="none" spc="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CCFF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До свидания</a:t>
            </a:r>
          </a:p>
          <a:p>
            <a:endParaRPr lang="tt-RU" sz="4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CCFF6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itchFamily="66" charset="0"/>
            </a:endParaRPr>
          </a:p>
          <a:p>
            <a:endParaRPr lang="tt-RU" sz="4000" b="1" cap="none" spc="0" dirty="0" smtClean="0">
              <a:ln w="12700">
                <a:solidFill>
                  <a:schemeClr val="tx1"/>
                </a:solidFill>
                <a:prstDash val="solid"/>
              </a:ln>
              <a:solidFill>
                <a:srgbClr val="CCFF6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itchFamily="66" charset="0"/>
            </a:endParaRPr>
          </a:p>
          <a:p>
            <a:r>
              <a:rPr lang="tt-RU" sz="4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CCFF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Кем анда? – Кто там?</a:t>
            </a:r>
          </a:p>
          <a:p>
            <a:r>
              <a:rPr lang="tt-RU" sz="4000" b="1" cap="none" spc="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CCFF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Кил монда – Иди сюда</a:t>
            </a:r>
          </a:p>
          <a:p>
            <a:endParaRPr lang="ru-RU" sz="4000" b="1" cap="none" spc="0" dirty="0">
              <a:ln w="12700">
                <a:solidFill>
                  <a:schemeClr val="tx1"/>
                </a:solidFill>
                <a:prstDash val="solid"/>
              </a:ln>
              <a:solidFill>
                <a:srgbClr val="CCFF6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68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1\Desktop\Салимханова А. Р\Фон для презентаций\9cae3deb2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7999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3899" y="2622371"/>
            <a:ext cx="2732622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2313959"/>
            <a:ext cx="2736304" cy="4516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0810" y="6228184"/>
            <a:ext cx="262802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4400" b="1" dirty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tt-RU" sz="4400" b="1" cap="none" spc="0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tt-RU" sz="4400" b="1" cap="none" spc="0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Акбай</a:t>
            </a:r>
            <a:endParaRPr lang="ru-RU" sz="4400" b="1" cap="none" spc="0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76901" y="6228184"/>
            <a:ext cx="304166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4400" b="1" cap="none" spc="0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Песи Мияу</a:t>
            </a:r>
            <a:endParaRPr lang="ru-RU" sz="4400" b="1" cap="none" spc="0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71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Салимханова А. Р\Фон для презентаций\1568b8af1c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4704" y="827584"/>
            <a:ext cx="540060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t-RU" sz="36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Хәерле иртә – Доброе утро</a:t>
            </a:r>
          </a:p>
          <a:p>
            <a:r>
              <a:rPr lang="tt-RU" sz="3600" b="1" cap="none" spc="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Хәерле көн – Добрый </a:t>
            </a:r>
            <a:r>
              <a:rPr lang="ru-RU" sz="36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д</a:t>
            </a:r>
            <a:r>
              <a:rPr lang="tt-RU" sz="3600" b="1" cap="none" spc="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ень</a:t>
            </a:r>
          </a:p>
          <a:p>
            <a:r>
              <a:rPr lang="tt-RU" sz="3600" b="1" cap="none" spc="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Хәерле кич – Добрый вечер</a:t>
            </a:r>
          </a:p>
          <a:p>
            <a:endParaRPr lang="tt-RU" sz="36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itchFamily="66" charset="0"/>
            </a:endParaRPr>
          </a:p>
          <a:p>
            <a:r>
              <a:rPr lang="tt-RU" sz="3600" b="1" cap="none" spc="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Исәнме – Здравствуй</a:t>
            </a:r>
          </a:p>
          <a:p>
            <a:r>
              <a:rPr lang="tt-RU" sz="36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Сау бул – До свидания</a:t>
            </a:r>
          </a:p>
          <a:p>
            <a:endParaRPr lang="tt-RU" sz="3600" b="1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itchFamily="66" charset="0"/>
            </a:endParaRPr>
          </a:p>
          <a:p>
            <a:r>
              <a:rPr lang="tt-RU" sz="36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Хәлләр ничек? – Как дела?</a:t>
            </a:r>
            <a:endParaRPr lang="ru-RU" sz="3600" b="1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1315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81</Words>
  <Application>Microsoft Office PowerPoint</Application>
  <PresentationFormat>Экран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12</cp:revision>
  <dcterms:created xsi:type="dcterms:W3CDTF">2013-10-11T08:06:47Z</dcterms:created>
  <dcterms:modified xsi:type="dcterms:W3CDTF">2013-10-17T10:26:57Z</dcterms:modified>
</cp:coreProperties>
</file>